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0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3932AD-9FE8-4CDB-8051-5C169788F924}" type="datetimeFigureOut">
              <a:rPr lang="ar-IQ" smtClean="0"/>
              <a:t>03/07/1440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9A0BBA-9C59-457E-867A-C1389E841C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547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A0BBA-9C59-457E-867A-C1389E841C35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284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355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503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322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599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215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6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03/07/1440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091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03/07/1440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61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03/07/1440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854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68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958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03/07/1440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42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7848872" cy="3433936"/>
          </a:xfrm>
        </p:spPr>
        <p:txBody>
          <a:bodyPr/>
          <a:lstStyle/>
          <a:p>
            <a:r>
              <a:rPr lang="en-US" sz="4800" dirty="0" smtClean="0"/>
              <a:t>Animal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783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cap="none" dirty="0" smtClean="0"/>
              <a:t>tomach</a:t>
            </a:r>
            <a:r>
              <a:rPr lang="en-US" dirty="0" smtClean="0"/>
              <a:t> </a:t>
            </a:r>
            <a:r>
              <a:rPr lang="en-US" cap="none" dirty="0" smtClean="0"/>
              <a:t>Tube</a:t>
            </a:r>
            <a:endParaRPr lang="ar-IQ" cap="none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94" y="2337796"/>
            <a:ext cx="5428211" cy="3050771"/>
          </a:xfrm>
        </p:spPr>
      </p:pic>
    </p:spTree>
    <p:extLst>
      <p:ext uri="{BB962C8B-B14F-4D97-AF65-F5344CB8AC3E}">
        <p14:creationId xmlns:p14="http://schemas.microsoft.com/office/powerpoint/2010/main" val="27362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764704"/>
            <a:ext cx="64008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en-US" cap="none" dirty="0" smtClean="0"/>
              <a:t>rtificial</a:t>
            </a:r>
            <a:r>
              <a:rPr lang="en-US" dirty="0" smtClean="0"/>
              <a:t> I</a:t>
            </a:r>
            <a:r>
              <a:rPr lang="en-US" cap="none" dirty="0" smtClean="0"/>
              <a:t>nsemination</a:t>
            </a:r>
            <a:r>
              <a:rPr lang="en-US" dirty="0" smtClean="0"/>
              <a:t> </a:t>
            </a:r>
            <a:r>
              <a:rPr lang="en-US" cap="none" dirty="0" smtClean="0"/>
              <a:t>Gun</a:t>
            </a:r>
            <a:endParaRPr lang="ar-IQ" cap="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 smtClean="0"/>
              <a:t>Aim: For fertilization cow during estrous time.</a:t>
            </a:r>
            <a:endParaRPr lang="ar-IQ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84984"/>
            <a:ext cx="633670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692696"/>
            <a:ext cx="64008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en-US" cap="none" dirty="0" smtClean="0"/>
              <a:t>rtificial</a:t>
            </a:r>
            <a:r>
              <a:rPr lang="en-US" dirty="0" smtClean="0"/>
              <a:t> I</a:t>
            </a:r>
            <a:r>
              <a:rPr lang="en-US" cap="none" dirty="0" smtClean="0"/>
              <a:t>nsemination</a:t>
            </a:r>
            <a:r>
              <a:rPr lang="en-US" dirty="0" smtClean="0"/>
              <a:t> </a:t>
            </a:r>
            <a:r>
              <a:rPr lang="en-US" cap="none" dirty="0" smtClean="0"/>
              <a:t>Bottle</a:t>
            </a:r>
            <a:endParaRPr lang="ar-IQ" cap="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Aim:</a:t>
            </a:r>
          </a:p>
          <a:p>
            <a:pPr marL="0" indent="0" algn="l">
              <a:buNone/>
            </a:pPr>
            <a:r>
              <a:rPr lang="en-US" dirty="0" smtClean="0"/>
              <a:t>1-Storage the semen for long time.</a:t>
            </a:r>
          </a:p>
          <a:p>
            <a:pPr marL="0" indent="0" algn="l">
              <a:buNone/>
            </a:pPr>
            <a:r>
              <a:rPr lang="en-US" dirty="0" smtClean="0"/>
              <a:t>2-Make the semen rest period.</a:t>
            </a:r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3933056"/>
            <a:ext cx="385762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Castration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 smtClean="0"/>
              <a:t>1-Growth rate in steer (teaser) is higher than the bulls.</a:t>
            </a:r>
          </a:p>
          <a:p>
            <a:pPr marL="0" indent="0" algn="l">
              <a:buNone/>
            </a:pPr>
            <a:r>
              <a:rPr lang="en-US" sz="3600" dirty="0" smtClean="0"/>
              <a:t>2-The steer is calm than in bulls.</a:t>
            </a:r>
          </a:p>
          <a:p>
            <a:pPr marL="0" indent="0" algn="l">
              <a:buNone/>
            </a:pPr>
            <a:r>
              <a:rPr lang="en-US" sz="3600" dirty="0" smtClean="0"/>
              <a:t>3-The </a:t>
            </a:r>
            <a:r>
              <a:rPr lang="en-US" sz="3600" dirty="0" err="1" smtClean="0"/>
              <a:t>flavour</a:t>
            </a:r>
            <a:r>
              <a:rPr lang="en-US" sz="3600" dirty="0" smtClean="0"/>
              <a:t> of meat in steers are more best than the bulls.</a:t>
            </a:r>
          </a:p>
          <a:p>
            <a:pPr marL="0" indent="0" algn="l">
              <a:buNone/>
            </a:pPr>
            <a:r>
              <a:rPr lang="en-US" sz="3600" dirty="0" smtClean="0"/>
              <a:t>3-To detect the caws during estrous period but cannot fertilized</a:t>
            </a:r>
            <a:r>
              <a:rPr lang="en-US" sz="2000" dirty="0" smtClean="0"/>
              <a:t>.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5470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of Castration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1-Burdizo system.</a:t>
            </a:r>
          </a:p>
          <a:p>
            <a:pPr marL="0" indent="0" algn="l">
              <a:buNone/>
            </a:pPr>
            <a:r>
              <a:rPr lang="en-US" dirty="0" smtClean="0"/>
              <a:t>2-Rubber band.</a:t>
            </a:r>
          </a:p>
          <a:p>
            <a:pPr marL="0" indent="0" algn="l">
              <a:buNone/>
            </a:pPr>
            <a:r>
              <a:rPr lang="en-US" dirty="0" smtClean="0"/>
              <a:t>3-Surgical method.</a:t>
            </a:r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05064"/>
            <a:ext cx="568863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Metal Detector</a:t>
            </a:r>
            <a:endParaRPr lang="ar-IQ" cap="none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600" dirty="0" smtClean="0">
                <a:cs typeface="+mj-cs"/>
              </a:rPr>
              <a:t>Aim: To detect the foreign body in rumen</a:t>
            </a:r>
            <a:r>
              <a:rPr lang="en-US" sz="3600" dirty="0" smtClean="0"/>
              <a:t>.</a:t>
            </a:r>
          </a:p>
          <a:p>
            <a:pPr marL="0" indent="0" algn="l">
              <a:buNone/>
            </a:pPr>
            <a:endParaRPr lang="ar-IQ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03648" y="3116432"/>
            <a:ext cx="648072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cap="none" dirty="0" smtClean="0"/>
              <a:t>rocar </a:t>
            </a:r>
            <a:r>
              <a:rPr lang="en-US" cap="none" dirty="0" err="1" smtClean="0"/>
              <a:t>Canulla</a:t>
            </a:r>
            <a:endParaRPr lang="ar-IQ" cap="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 smtClean="0"/>
              <a:t>Aim: To detect exit the frothy and free gases from rumen</a:t>
            </a:r>
            <a:r>
              <a:rPr lang="en-US" sz="2400" dirty="0" smtClean="0"/>
              <a:t>.</a:t>
            </a:r>
            <a:endParaRPr lang="ar-IQ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1008"/>
            <a:ext cx="640871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Vaginal Speculum</a:t>
            </a:r>
            <a:endParaRPr lang="ar-IQ" cap="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Aims:</a:t>
            </a:r>
          </a:p>
          <a:p>
            <a:pPr marL="0" indent="0" algn="l">
              <a:buNone/>
            </a:pPr>
            <a:r>
              <a:rPr lang="en-US" dirty="0" smtClean="0"/>
              <a:t>1-To detect the caw during estrous period.</a:t>
            </a:r>
          </a:p>
          <a:p>
            <a:pPr marL="0" indent="0" algn="l">
              <a:buNone/>
            </a:pPr>
            <a:r>
              <a:rPr lang="en-US" dirty="0" smtClean="0"/>
              <a:t>2-For using artificial insemination for veterinary doctor.</a:t>
            </a:r>
          </a:p>
          <a:p>
            <a:pPr marL="0" indent="0" algn="l">
              <a:buNone/>
            </a:pPr>
            <a:r>
              <a:rPr lang="en-US" dirty="0" smtClean="0"/>
              <a:t>3-To detect the parturition time.</a:t>
            </a:r>
          </a:p>
          <a:p>
            <a:pPr marL="0" indent="0" algn="l">
              <a:buNone/>
            </a:pPr>
            <a:r>
              <a:rPr lang="en-US" dirty="0" smtClean="0"/>
              <a:t>4-To detect the normal and abnormal secretion of uterus.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63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Vaginal Speculum</a:t>
            </a:r>
            <a:endParaRPr lang="ar-IQ" cap="none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94" y="2337796"/>
            <a:ext cx="5428211" cy="3050771"/>
          </a:xfrm>
        </p:spPr>
      </p:pic>
    </p:spTree>
    <p:extLst>
      <p:ext uri="{BB962C8B-B14F-4D97-AF65-F5344CB8AC3E}">
        <p14:creationId xmlns:p14="http://schemas.microsoft.com/office/powerpoint/2010/main" val="36176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692696"/>
            <a:ext cx="6400800" cy="72008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Anti-Sucking Tool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 smtClean="0"/>
              <a:t>Aim: To prevent the animal from lactation from himself.</a:t>
            </a:r>
            <a:endParaRPr lang="ar-IQ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84984"/>
            <a:ext cx="67687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Stomach Tube</a:t>
            </a:r>
            <a:endParaRPr lang="ar-IQ" cap="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 smtClean="0"/>
              <a:t>Aims:</a:t>
            </a:r>
          </a:p>
          <a:p>
            <a:pPr marL="0" indent="0" algn="l">
              <a:buNone/>
            </a:pPr>
            <a:r>
              <a:rPr lang="en-US" sz="3600" dirty="0" smtClean="0"/>
              <a:t>1-For drug administration.</a:t>
            </a:r>
          </a:p>
          <a:p>
            <a:pPr marL="0" indent="0" algn="l">
              <a:buNone/>
            </a:pPr>
            <a:r>
              <a:rPr lang="en-US" sz="3600" dirty="0" smtClean="0"/>
              <a:t>2-For exit the gases.</a:t>
            </a:r>
          </a:p>
          <a:p>
            <a:pPr marL="0" indent="0" algn="l">
              <a:buNone/>
            </a:pPr>
            <a:r>
              <a:rPr lang="en-US" sz="3600" dirty="0" smtClean="0"/>
              <a:t>3-To insure administration complete the drugs</a:t>
            </a:r>
            <a:r>
              <a:rPr lang="en-US" sz="2000" dirty="0" smtClean="0"/>
              <a:t>.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5901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193</Words>
  <Application>Microsoft Office PowerPoint</Application>
  <PresentationFormat>عرض على الشاشة (3:4)‏</PresentationFormat>
  <Paragraphs>36</Paragraphs>
  <Slides>12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Animal Management </vt:lpstr>
      <vt:lpstr>Aims of Castration</vt:lpstr>
      <vt:lpstr>Methods of Castration</vt:lpstr>
      <vt:lpstr>Metal Detector</vt:lpstr>
      <vt:lpstr>Trocar Canulla</vt:lpstr>
      <vt:lpstr>Vaginal Speculum</vt:lpstr>
      <vt:lpstr>Vaginal Speculum</vt:lpstr>
      <vt:lpstr>Anti-Sucking Tool </vt:lpstr>
      <vt:lpstr>Stomach Tube</vt:lpstr>
      <vt:lpstr>Stomach Tube</vt:lpstr>
      <vt:lpstr>Artificial Insemination Gun</vt:lpstr>
      <vt:lpstr>Artificial Insemination Bottle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Mangment </dc:title>
  <dc:creator>hp</dc:creator>
  <cp:lastModifiedBy>DR.Ahmed Saker 2o1O</cp:lastModifiedBy>
  <cp:revision>12</cp:revision>
  <dcterms:created xsi:type="dcterms:W3CDTF">2019-03-06T09:07:00Z</dcterms:created>
  <dcterms:modified xsi:type="dcterms:W3CDTF">2019-03-09T19:25:57Z</dcterms:modified>
</cp:coreProperties>
</file>